
<file path=[Content_Types].xml><?xml version="1.0" encoding="utf-8"?>
<Types xmlns="http://schemas.openxmlformats.org/package/2006/content-types">
  <Default Extension="jpeg" ContentType="image/jpeg"/>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33"/>
  </p:handoutMasterIdLst>
  <p:sldIdLst>
    <p:sldId id="289" r:id="rId3"/>
    <p:sldId id="271" r:id="rId4"/>
    <p:sldId id="258" r:id="rId5"/>
    <p:sldId id="282" r:id="rId6"/>
    <p:sldId id="259" r:id="rId8"/>
    <p:sldId id="260" r:id="rId9"/>
    <p:sldId id="261" r:id="rId10"/>
    <p:sldId id="262" r:id="rId11"/>
    <p:sldId id="263" r:id="rId12"/>
    <p:sldId id="264" r:id="rId13"/>
    <p:sldId id="283" r:id="rId14"/>
    <p:sldId id="286" r:id="rId15"/>
    <p:sldId id="318" r:id="rId16"/>
    <p:sldId id="265" r:id="rId17"/>
    <p:sldId id="266" r:id="rId18"/>
    <p:sldId id="267" r:id="rId19"/>
    <p:sldId id="268" r:id="rId20"/>
    <p:sldId id="269" r:id="rId21"/>
    <p:sldId id="270" r:id="rId22"/>
    <p:sldId id="284" r:id="rId23"/>
    <p:sldId id="274" r:id="rId24"/>
    <p:sldId id="275" r:id="rId25"/>
    <p:sldId id="276" r:id="rId26"/>
    <p:sldId id="288" r:id="rId27"/>
    <p:sldId id="277" r:id="rId28"/>
    <p:sldId id="278" r:id="rId29"/>
    <p:sldId id="279" r:id="rId30"/>
    <p:sldId id="281"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13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778DC4-238C-4B0A-8FEE-5269CDF6EA14}" type="datetimeFigureOut">
              <a:rPr lang="en-US" smtClean="0"/>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71D47A-9176-4666-A3DB-645F6E656E4E}"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6625D-2444-4981-BDDA-79FA5679B215}"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509A15-784A-4952-9B92-1E3A81878F0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509A15-784A-4952-9B92-1E3A81878F0E}"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F04764-AD7A-423B-BC43-3EA19003901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BF6D9-D4D7-49C3-A150-690BB925089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FF04764-AD7A-423B-BC43-3EA19003901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BF6D9-D4D7-49C3-A150-690BB925089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FF04764-AD7A-423B-BC43-3EA19003901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BF6D9-D4D7-49C3-A150-690BB925089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FF04764-AD7A-423B-BC43-3EA19003901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BF6D9-D4D7-49C3-A150-690BB925089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FF04764-AD7A-423B-BC43-3EA19003901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BF6D9-D4D7-49C3-A150-690BB925089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FF04764-AD7A-423B-BC43-3EA19003901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BF6D9-D4D7-49C3-A150-690BB925089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FF04764-AD7A-423B-BC43-3EA19003901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4BF6D9-D4D7-49C3-A150-690BB925089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F04764-AD7A-423B-BC43-3EA19003901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4BF6D9-D4D7-49C3-A150-690BB925089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4764-AD7A-423B-BC43-3EA19003901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4BF6D9-D4D7-49C3-A150-690BB925089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FF04764-AD7A-423B-BC43-3EA19003901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BF6D9-D4D7-49C3-A150-690BB925089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FF04764-AD7A-423B-BC43-3EA19003901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BF6D9-D4D7-49C3-A150-690BB925089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04764-AD7A-423B-BC43-3EA190039011}"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BF6D9-D4D7-49C3-A150-690BB9250895}" type="slidenum">
              <a:rPr lang="en-US" smtClean="0"/>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wm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w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w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1983105"/>
          </a:xfrm>
        </p:spPr>
        <p:txBody>
          <a:bodyPr>
            <a:normAutofit fontScale="90000"/>
          </a:bodyPr>
          <a:lstStyle/>
          <a:p>
            <a:r>
              <a:rPr lang="en-US" dirty="0" smtClean="0"/>
              <a:t>WHAT MUST I DO?</a:t>
            </a:r>
            <a:br>
              <a:rPr lang="en-US" dirty="0" smtClean="0"/>
            </a:br>
            <a:r>
              <a:rPr lang="en-US" dirty="0" smtClean="0">
                <a:sym typeface="+mn-ea"/>
              </a:rPr>
              <a:t>Christ’s blood breaks sin’s stronghold</a:t>
            </a:r>
            <a:endParaRPr lang="en-US" dirty="0"/>
          </a:p>
        </p:txBody>
      </p:sp>
      <p:sp>
        <p:nvSpPr>
          <p:cNvPr id="3" name="Content Placeholder 2"/>
          <p:cNvSpPr>
            <a:spLocks noGrp="1"/>
          </p:cNvSpPr>
          <p:nvPr>
            <p:ph idx="1"/>
          </p:nvPr>
        </p:nvSpPr>
        <p:spPr>
          <a:xfrm>
            <a:off x="457200" y="4191000"/>
            <a:ext cx="8229600" cy="1935163"/>
          </a:xfrm>
        </p:spPr>
        <p:txBody>
          <a:bodyPr>
            <a:normAutofit/>
          </a:bodyPr>
          <a:lstStyle/>
          <a:p>
            <a:pPr marL="0" indent="0" algn="ctr">
              <a:buNone/>
            </a:pPr>
            <a:r>
              <a:rPr lang="en-US" sz="3600" dirty="0"/>
              <a:t>Bangkok Holiness Writers' Conference</a:t>
            </a:r>
            <a:endParaRPr lang="en-US" sz="3600" dirty="0"/>
          </a:p>
          <a:p>
            <a:pPr marL="0" indent="0" algn="ctr">
              <a:buNone/>
            </a:pPr>
            <a:r>
              <a:rPr lang="en-US" sz="3600" dirty="0"/>
              <a:t>September 2017</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Owner\AppData\Local\Microsoft\Windows\Temporary Internet Files\Content.IE5\4LI31P3C\MPj04028640000[1].jpg"/>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5821362"/>
          </a:xfrm>
        </p:spPr>
        <p:txBody>
          <a:bodyPr>
            <a:normAutofit/>
          </a:bodyPr>
          <a:lstStyle/>
          <a:p>
            <a:pPr algn="l"/>
            <a:r>
              <a:rPr lang="en-US" sz="5400" dirty="0" smtClean="0"/>
              <a:t>[1] God</a:t>
            </a:r>
            <a:br>
              <a:rPr lang="en-US" sz="5400" dirty="0" smtClean="0"/>
            </a:br>
            <a:r>
              <a:rPr lang="en-US" sz="5400" dirty="0" smtClean="0"/>
              <a:t>[2] us</a:t>
            </a:r>
            <a:br>
              <a:rPr lang="en-US" sz="5400" dirty="0" smtClean="0"/>
            </a:br>
            <a:r>
              <a:rPr lang="en-US" sz="5400" dirty="0" smtClean="0"/>
              <a:t>[3] our relation to Him</a:t>
            </a:r>
            <a:endParaRPr lang="en-US" sz="5400" dirty="0"/>
          </a:p>
        </p:txBody>
      </p:sp>
      <p:sp>
        <p:nvSpPr>
          <p:cNvPr id="3" name="Content Placeholder 2"/>
          <p:cNvSpPr>
            <a:spLocks noGrp="1"/>
          </p:cNvSpPr>
          <p:nvPr>
            <p:ph idx="1"/>
          </p:nvPr>
        </p:nvSpPr>
        <p:spPr>
          <a:xfrm>
            <a:off x="457200" y="5562600"/>
            <a:ext cx="8229600" cy="563563"/>
          </a:xfrm>
        </p:spPr>
        <p:txBody>
          <a:bodyPr>
            <a:normAutofit lnSpcReduction="10000"/>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3100070" y="1957705"/>
            <a:ext cx="2943225" cy="3810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MG_1533.JPG"/>
          <p:cNvPicPr>
            <a:picLocks noGrp="1" noChangeAspect="1"/>
          </p:cNvPicPr>
          <p:nvPr>
            <p:ph idx="1"/>
          </p:nvPr>
        </p:nvPicPr>
        <p:blipFill>
          <a:blip r:embed="rId1" cstate="print"/>
          <a:stretch>
            <a:fillRect/>
          </a:stretch>
        </p:blipFill>
        <p:spPr>
          <a:xfrm>
            <a:off x="0" y="304800"/>
            <a:ext cx="9144000" cy="6096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533400" y="838200"/>
            <a:ext cx="8046244" cy="53641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533400" y="812800"/>
            <a:ext cx="8084344" cy="53895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762000" y="914400"/>
            <a:ext cx="7931944" cy="52879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609600" y="914400"/>
            <a:ext cx="7966472" cy="5310982"/>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rot="16200000">
            <a:off x="1306910" y="1200546"/>
            <a:ext cx="6788944"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5821362"/>
          </a:xfrm>
        </p:spPr>
        <p:txBody>
          <a:bodyPr>
            <a:normAutofit/>
          </a:bodyPr>
          <a:lstStyle/>
          <a:p>
            <a:pPr algn="l"/>
            <a:r>
              <a:rPr lang="en-US" sz="5400" dirty="0" smtClean="0"/>
              <a:t>[1] God</a:t>
            </a:r>
            <a:br>
              <a:rPr lang="en-US" sz="5400" dirty="0" smtClean="0"/>
            </a:br>
            <a:r>
              <a:rPr lang="en-US" sz="5400" dirty="0" smtClean="0"/>
              <a:t>[2] us</a:t>
            </a:r>
            <a:br>
              <a:rPr lang="en-US" sz="5400" dirty="0" smtClean="0"/>
            </a:br>
            <a:r>
              <a:rPr lang="en-US" sz="5400" dirty="0" smtClean="0"/>
              <a:t>[3] our relation to Him</a:t>
            </a:r>
            <a:endParaRPr lang="en-US" sz="5400" dirty="0"/>
          </a:p>
        </p:txBody>
      </p:sp>
      <p:sp>
        <p:nvSpPr>
          <p:cNvPr id="3" name="Content Placeholder 2"/>
          <p:cNvSpPr>
            <a:spLocks noGrp="1"/>
          </p:cNvSpPr>
          <p:nvPr>
            <p:ph idx="1"/>
          </p:nvPr>
        </p:nvSpPr>
        <p:spPr>
          <a:xfrm>
            <a:off x="457200" y="5562600"/>
            <a:ext cx="8229600" cy="563563"/>
          </a:xfrm>
        </p:spPr>
        <p:txBody>
          <a:bodyPr>
            <a:normAutofit lnSpcReduction="10000"/>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lstStyle/>
          <a:p>
            <a:r>
              <a:rPr lang="en-US" dirty="0" smtClean="0"/>
              <a:t>For you did not receive a spirit that makes you a slave again to fear, but you received the Spirit of </a:t>
            </a:r>
            <a:r>
              <a:rPr lang="en-US" dirty="0" err="1" smtClean="0"/>
              <a:t>sonship</a:t>
            </a:r>
            <a:r>
              <a:rPr lang="en-US" dirty="0" smtClean="0"/>
              <a:t>. And by him we cry, "</a:t>
            </a:r>
            <a:r>
              <a:rPr lang="en-US" b="1" dirty="0" smtClean="0"/>
              <a:t>Abba</a:t>
            </a:r>
            <a:r>
              <a:rPr lang="en-US" dirty="0" smtClean="0"/>
              <a:t>, Father." </a:t>
            </a:r>
            <a:r>
              <a:rPr lang="en-US" sz="3600" dirty="0" smtClean="0"/>
              <a:t>Romans 8:15</a:t>
            </a:r>
            <a:br>
              <a:rPr lang="en-US" sz="3600" dirty="0" smtClean="0"/>
            </a:br>
            <a:endParaRPr lang="en-US" sz="3600" dirty="0" smtClean="0"/>
          </a:p>
        </p:txBody>
      </p:sp>
      <p:sp>
        <p:nvSpPr>
          <p:cNvPr id="3" name="Content Placeholder 2"/>
          <p:cNvSpPr>
            <a:spLocks noGrp="1"/>
          </p:cNvSpPr>
          <p:nvPr>
            <p:ph idx="1"/>
          </p:nvPr>
        </p:nvSpPr>
        <p:spPr>
          <a:xfrm>
            <a:off x="457200" y="5410200"/>
            <a:ext cx="8229600" cy="715963"/>
          </a:xfrm>
        </p:spPr>
        <p:txBody>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lstStyle/>
          <a:p>
            <a:r>
              <a:rPr lang="en-US" dirty="0" smtClean="0"/>
              <a:t>Because you are sons, God sent the Spirit of his Son into our hearts, the Spirit who calls out, "</a:t>
            </a:r>
            <a:r>
              <a:rPr lang="en-US" b="1" dirty="0" smtClean="0"/>
              <a:t>Abba</a:t>
            </a:r>
            <a:r>
              <a:rPr lang="en-US" dirty="0" smtClean="0"/>
              <a:t>, Father." </a:t>
            </a:r>
            <a:r>
              <a:rPr lang="en-US" sz="4000" dirty="0" smtClean="0"/>
              <a:t>Galatians 4:6</a:t>
            </a:r>
            <a:br>
              <a:rPr lang="en-US" sz="4000" dirty="0" smtClean="0"/>
            </a:br>
            <a:endParaRPr lang="en-US" sz="4000" dirty="0" smtClean="0"/>
          </a:p>
        </p:txBody>
      </p:sp>
      <p:sp>
        <p:nvSpPr>
          <p:cNvPr id="3" name="Content Placeholder 2"/>
          <p:cNvSpPr>
            <a:spLocks noGrp="1"/>
          </p:cNvSpPr>
          <p:nvPr>
            <p:ph idx="1"/>
          </p:nvPr>
        </p:nvSpPr>
        <p:spPr>
          <a:xfrm>
            <a:off x="457200" y="5410200"/>
            <a:ext cx="8229600" cy="715963"/>
          </a:xfrm>
        </p:spPr>
        <p:txBody>
          <a:body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fontScale="90000"/>
          </a:bodyPr>
          <a:lstStyle/>
          <a:p>
            <a:pPr algn="r"/>
            <a:r>
              <a:rPr lang="en-US" sz="4000" dirty="0" smtClean="0"/>
              <a:t>You fathers—if your children ask for a fish, do you give them a snake instead?  Or if they ask for an egg, do you give them a scorpion? Of course not!  So if you sinful people know how to give good gifts to your children, how much more will your heavenly Father give the Holy Spirit to those who ask him. </a:t>
            </a:r>
            <a:br>
              <a:rPr lang="en-US" sz="3600" dirty="0" smtClean="0"/>
            </a:br>
            <a:r>
              <a:rPr lang="en-US" sz="2700" dirty="0" smtClean="0"/>
              <a:t>Luke 11:11-13 (NLT)</a:t>
            </a:r>
            <a:br>
              <a:rPr lang="en-US" sz="3600" dirty="0" smtClean="0"/>
            </a:br>
            <a:br>
              <a:rPr lang="en-US" dirty="0" smtClean="0"/>
            </a:br>
            <a:endParaRPr lang="en-US" dirty="0"/>
          </a:p>
        </p:txBody>
      </p:sp>
      <p:sp>
        <p:nvSpPr>
          <p:cNvPr id="3" name="Content Placeholder 2"/>
          <p:cNvSpPr>
            <a:spLocks noGrp="1"/>
          </p:cNvSpPr>
          <p:nvPr>
            <p:ph idx="1"/>
          </p:nvPr>
        </p:nvSpPr>
        <p:spPr>
          <a:xfrm>
            <a:off x="457200" y="5410200"/>
            <a:ext cx="8229600" cy="715963"/>
          </a:xfrm>
        </p:spPr>
        <p:txBody>
          <a:bodyPr/>
          <a:lstStyle/>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dirty="0"/>
              <a:t>Q</a:t>
            </a:r>
            <a:r>
              <a:rPr lang="en-US" dirty="0" smtClean="0"/>
              <a:t>uestions: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smtClean="0"/>
              <a:t>Do I need for a holy heart?</a:t>
            </a:r>
            <a:endParaRPr lang="en-US" dirty="0" smtClean="0"/>
          </a:p>
          <a:p>
            <a:pPr marL="514350" lvl="0" indent="-514350">
              <a:buFont typeface="+mj-lt"/>
              <a:buAutoNum type="arabicPeriod"/>
            </a:pPr>
            <a:r>
              <a:rPr lang="en-US" dirty="0" smtClean="0"/>
              <a:t>Am I determined to seek a holy heart with all my being?</a:t>
            </a:r>
            <a:endParaRPr lang="en-US" dirty="0" smtClean="0"/>
          </a:p>
          <a:p>
            <a:pPr marL="514350" lvl="0" indent="-514350">
              <a:buFont typeface="+mj-lt"/>
              <a:buAutoNum type="arabicPeriod"/>
            </a:pPr>
            <a:r>
              <a:rPr lang="en-US" dirty="0" smtClean="0"/>
              <a:t>Am I willing to give God everything?</a:t>
            </a: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Filled with the Holy Spirit</a:t>
            </a:r>
            <a:endParaRPr lang="en-US" dirty="0"/>
          </a:p>
        </p:txBody>
      </p:sp>
      <p:sp>
        <p:nvSpPr>
          <p:cNvPr id="3" name="Content Placeholder 2"/>
          <p:cNvSpPr>
            <a:spLocks noGrp="1"/>
          </p:cNvSpPr>
          <p:nvPr>
            <p:ph idx="1"/>
          </p:nvPr>
        </p:nvSpPr>
        <p:spPr/>
        <p:txBody>
          <a:bodyPr/>
          <a:lstStyle/>
          <a:p>
            <a:pPr marL="742950" lvl="0" indent="-742950">
              <a:buFont typeface="+mj-lt"/>
              <a:buAutoNum type="arabicPeriod"/>
            </a:pPr>
            <a:r>
              <a:rPr lang="en-US" sz="3600" dirty="0" smtClean="0"/>
              <a:t>Offer your life completely to God. (Romans 12:1-2)</a:t>
            </a:r>
            <a:endParaRPr lang="en-US" sz="3600" dirty="0" smtClean="0"/>
          </a:p>
          <a:p>
            <a:pPr marL="742950" lvl="0" indent="-742950">
              <a:buFont typeface="+mj-lt"/>
              <a:buAutoNum type="arabicPeriod"/>
            </a:pPr>
            <a:r>
              <a:rPr lang="en-US" sz="3600" dirty="0" smtClean="0"/>
              <a:t>Surrender your life to Him. </a:t>
            </a:r>
            <a:endParaRPr lang="en-US" sz="3600" dirty="0" smtClean="0"/>
          </a:p>
          <a:p>
            <a:pPr marL="742950" lvl="0" indent="-742950">
              <a:buNone/>
            </a:pPr>
            <a:r>
              <a:rPr lang="en-US" sz="3600" dirty="0" smtClean="0"/>
              <a:t>	(Romans 12:1)</a:t>
            </a:r>
            <a:endParaRPr lang="en-US" sz="3600" dirty="0" smtClean="0"/>
          </a:p>
          <a:p>
            <a:pPr marL="742950" lvl="0" indent="-742950">
              <a:buNone/>
            </a:pPr>
            <a:r>
              <a:rPr lang="en-US" sz="3600" smtClean="0"/>
              <a:t>3.	Confess </a:t>
            </a:r>
            <a:r>
              <a:rPr lang="en-US" sz="3600" dirty="0" smtClean="0"/>
              <a:t>your need. (Luke 11:13)</a:t>
            </a:r>
            <a:endParaRPr lang="en-US" sz="3600"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lvl="0" indent="-514350">
              <a:buNone/>
            </a:pPr>
            <a:r>
              <a:rPr lang="en-US" dirty="0" smtClean="0"/>
              <a:t>4.	Consecrate your life. (2 Corinthians 7:1)</a:t>
            </a:r>
            <a:endParaRPr lang="en-US" dirty="0" smtClean="0"/>
          </a:p>
          <a:p>
            <a:pPr marL="514350" lvl="0" indent="-514350">
              <a:buAutoNum type="arabicPeriod" startAt="5"/>
            </a:pPr>
            <a:r>
              <a:rPr lang="en-US" dirty="0" smtClean="0"/>
              <a:t>Obey the voice of the Spirit. (Acts 5:32)</a:t>
            </a:r>
            <a:endParaRPr lang="en-US" dirty="0" smtClean="0"/>
          </a:p>
          <a:p>
            <a:pPr marL="514350" lvl="0" indent="-514350">
              <a:buNone/>
            </a:pPr>
            <a:r>
              <a:rPr lang="en-US" dirty="0" smtClean="0"/>
              <a:t>6.	Believe God in faith. </a:t>
            </a:r>
            <a:r>
              <a:rPr lang="en-US" sz="2800" dirty="0" smtClean="0"/>
              <a:t>(1 Thessalonians 5:23-24)</a:t>
            </a:r>
            <a:endParaRPr lang="en-US" sz="2800" dirty="0" smtClean="0"/>
          </a:p>
          <a:p>
            <a:pPr marL="0" indent="0">
              <a:buNone/>
            </a:pPr>
            <a:endParaRPr lang="en-US" sz="28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30762"/>
          </a:xfrm>
        </p:spPr>
        <p:txBody>
          <a:bodyPr/>
          <a:lstStyle/>
          <a:p>
            <a:r>
              <a:rPr lang="en-US" dirty="0" smtClean="0">
                <a:latin typeface="Aharoni" pitchFamily="2" charset="-79"/>
                <a:cs typeface="Aharoni" pitchFamily="2" charset="-79"/>
              </a:rPr>
              <a:t>God can transform you </a:t>
            </a:r>
            <a:br>
              <a:rPr lang="en-US" dirty="0" smtClean="0">
                <a:latin typeface="Aharoni" pitchFamily="2" charset="-79"/>
                <a:cs typeface="Aharoni" pitchFamily="2" charset="-79"/>
              </a:rPr>
            </a:br>
            <a:r>
              <a:rPr lang="en-US" dirty="0" smtClean="0">
                <a:latin typeface="Aharoni" pitchFamily="2" charset="-79"/>
                <a:cs typeface="Aharoni" pitchFamily="2" charset="-79"/>
              </a:rPr>
              <a:t>into the person He’s always </a:t>
            </a:r>
            <a:br>
              <a:rPr lang="en-US" dirty="0" smtClean="0">
                <a:latin typeface="Aharoni" pitchFamily="2" charset="-79"/>
                <a:cs typeface="Aharoni" pitchFamily="2" charset="-79"/>
              </a:rPr>
            </a:br>
            <a:r>
              <a:rPr lang="en-US" dirty="0" smtClean="0">
                <a:latin typeface="Aharoni" pitchFamily="2" charset="-79"/>
                <a:cs typeface="Aharoni" pitchFamily="2" charset="-79"/>
              </a:rPr>
              <a:t>wanted you to be!</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5562600"/>
            <a:ext cx="8229600" cy="563563"/>
          </a:xfrm>
        </p:spPr>
        <p:txBody>
          <a:bodyPr>
            <a:normAutofit lnSpcReduction="10000"/>
          </a:body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Owner\Desktop\200px-Michiel_Jansz_van_Mierevelt_-_Hugo_Grotius.jpg"/>
          <p:cNvPicPr>
            <a:picLocks noChangeAspect="1" noChangeArrowheads="1"/>
          </p:cNvPicPr>
          <p:nvPr/>
        </p:nvPicPr>
        <p:blipFill>
          <a:blip r:embed="rId1" cstate="print"/>
          <a:srcRect/>
          <a:stretch>
            <a:fillRect/>
          </a:stretch>
        </p:blipFill>
        <p:spPr bwMode="auto">
          <a:xfrm>
            <a:off x="2133600" y="533400"/>
            <a:ext cx="4674452" cy="5562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2" name="Picture 4" descr="C:\Users\Owner\AppData\Local\Microsoft\Windows\Temporary Internet Files\Content.IE5\YHATG41M\MCj02871810000[1].wmf"/>
          <p:cNvPicPr>
            <a:picLocks noChangeAspect="1" noChangeArrowheads="1"/>
          </p:cNvPicPr>
          <p:nvPr/>
        </p:nvPicPr>
        <p:blipFill>
          <a:blip r:embed="rId1" cstate="print"/>
          <a:srcRect/>
          <a:stretch>
            <a:fillRect/>
          </a:stretch>
        </p:blipFill>
        <p:spPr bwMode="auto">
          <a:xfrm>
            <a:off x="1143000" y="609600"/>
            <a:ext cx="6696201" cy="576258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Owner\AppData\Local\Microsoft\Windows\Temporary Internet Files\Content.IE5\4LI31P3C\MCj02805420000[1].wmf"/>
          <p:cNvPicPr>
            <a:picLocks noChangeAspect="1" noChangeArrowheads="1"/>
          </p:cNvPicPr>
          <p:nvPr/>
        </p:nvPicPr>
        <p:blipFill>
          <a:blip r:embed="rId1" cstate="print"/>
          <a:srcRect/>
          <a:stretch>
            <a:fillRect/>
          </a:stretch>
        </p:blipFill>
        <p:spPr bwMode="auto">
          <a:xfrm>
            <a:off x="1219200" y="1143000"/>
            <a:ext cx="6969458" cy="4572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Owner\AppData\Local\Microsoft\Windows\Temporary Internet Files\Content.IE5\FNVKZHGU\MCj02871830000[1].wmf"/>
          <p:cNvPicPr>
            <a:picLocks noChangeAspect="1" noChangeArrowheads="1"/>
          </p:cNvPicPr>
          <p:nvPr/>
        </p:nvPicPr>
        <p:blipFill>
          <a:blip r:embed="rId1" cstate="print"/>
          <a:srcRect/>
          <a:stretch>
            <a:fillRect/>
          </a:stretch>
        </p:blipFill>
        <p:spPr bwMode="auto">
          <a:xfrm>
            <a:off x="533400" y="609600"/>
            <a:ext cx="7793955" cy="5257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Users\Owner\AppData\Local\Microsoft\Windows\Temporary Internet Files\Content.IE5\LBBQYGG2\MCj04348510000[1].png"/>
          <p:cNvPicPr>
            <a:picLocks noChangeAspect="1" noChangeArrowheads="1"/>
          </p:cNvPicPr>
          <p:nvPr/>
        </p:nvPicPr>
        <p:blipFill>
          <a:blip r:embed="rId1" cstate="print"/>
          <a:srcRect/>
          <a:stretch>
            <a:fillRect/>
          </a:stretch>
        </p:blipFill>
        <p:spPr bwMode="auto">
          <a:xfrm>
            <a:off x="2590800" y="1295400"/>
            <a:ext cx="3733657" cy="373365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Owner\AppData\Local\Microsoft\Windows\Temporary Internet Files\Content.IE5\LBBQYGG2\MPj04024510000[1].jpg"/>
          <p:cNvPicPr>
            <a:picLocks noChangeAspect="1" noChangeArrowheads="1"/>
          </p:cNvPicPr>
          <p:nvPr/>
        </p:nvPicPr>
        <p:blipFill>
          <a:blip r:embed="rId1" cstate="print"/>
          <a:srcRect/>
          <a:stretch>
            <a:fillRect/>
          </a:stretch>
        </p:blipFill>
        <p:spPr bwMode="auto">
          <a:xfrm>
            <a:off x="1752600" y="838200"/>
            <a:ext cx="4876799" cy="487679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1282</Words>
  <Application>WPS Presentation</Application>
  <PresentationFormat>On-screen Show (4:3)</PresentationFormat>
  <Paragraphs>37</Paragraphs>
  <Slides>29</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29</vt:i4>
      </vt:variant>
    </vt:vector>
  </HeadingPairs>
  <TitlesOfParts>
    <vt:vector size="39" baseType="lpstr">
      <vt:lpstr>Arial</vt:lpstr>
      <vt:lpstr>SimSun</vt:lpstr>
      <vt:lpstr>Wingdings</vt:lpstr>
      <vt:lpstr>Calibri</vt:lpstr>
      <vt:lpstr>Microsoft YaHei</vt:lpstr>
      <vt:lpstr/>
      <vt:lpstr>Arial Unicode MS</vt:lpstr>
      <vt:lpstr>Aharoni</vt:lpstr>
      <vt:lpstr>Segoe Print</vt:lpstr>
      <vt:lpstr>Office Theme</vt:lpstr>
      <vt:lpstr>WHAT MUST I DO?</vt:lpstr>
      <vt:lpstr>[1] God [2] us [3] our relation to Him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 God [2] us [3] our relation to Him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For you did not receive a spirit that makes you a slave again to fear, but you received the Spirit of sonship. And by him we cry, "Abba, Father." (Romans 8:15) </vt:lpstr>
      <vt:lpstr>Because you are sons, God sent the Spirit of his Son into our hearts, the Spirit who calls out, "Abba, Father." (Galatians 4:6) </vt:lpstr>
      <vt:lpstr>“You fathers—if your children ask for a fish, do you give them a snake instead?  Or if they ask for an egg, do you give them a scorpion? Of course not!  So if you sinful people know how to give good gifts to your children, how much more will your heavenly Father give the Holy Spirit to those who ask him.”  Luke 11:11-13 (NLT)  </vt:lpstr>
      <vt:lpstr>PowerPoint 演示文稿</vt:lpstr>
      <vt:lpstr>3  Questions:</vt:lpstr>
      <vt:lpstr>Be Filled with the Holy Spirit</vt:lpstr>
      <vt:lpstr>PowerPoint 演示文稿</vt:lpstr>
      <vt:lpstr>God can transform you  into the person He’s always  wanted you to be!</vt:lpstr>
      <vt:lpstr>PowerPoint 演示文稿</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fmoor</cp:lastModifiedBy>
  <cp:revision>35</cp:revision>
  <dcterms:created xsi:type="dcterms:W3CDTF">2009-02-28T22:07:00Z</dcterms:created>
  <dcterms:modified xsi:type="dcterms:W3CDTF">2017-09-08T07:04:03Z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1033-10.2.0.5934</vt:lpwstr>
  </property>
</Properties>
</file>